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4"/>
    <p:sldMasterId id="2147483672" r:id="rId5"/>
  </p:sldMasterIdLst>
  <p:sldIdLst>
    <p:sldId id="292" r:id="rId6"/>
    <p:sldId id="291" r:id="rId7"/>
    <p:sldId id="293" r:id="rId8"/>
  </p:sldIdLst>
  <p:sldSz cx="12192000" cy="6858000"/>
  <p:notesSz cx="6858000" cy="9144000"/>
  <p:embeddedFontLst>
    <p:embeddedFont>
      <p:font typeface="Lato" panose="020F0502020204030203" pitchFamily="34" charset="0"/>
      <p:regular r:id="rId9"/>
      <p:bold r:id="rId10"/>
      <p:italic r:id="rId11"/>
      <p:boldItalic r:id="rId12"/>
    </p:embeddedFont>
    <p:embeddedFont>
      <p:font typeface="Malacitana" panose="00000500000000000000" pitchFamily="50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155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64"/>
    <p:restoredTop sz="96327"/>
  </p:normalViewPr>
  <p:slideViewPr>
    <p:cSldViewPr snapToGrid="0">
      <p:cViewPr varScale="1">
        <p:scale>
          <a:sx n="111" d="100"/>
          <a:sy n="111" d="100"/>
        </p:scale>
        <p:origin x="16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2DC939B5-7887-641E-E82E-2B33E68D9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914775"/>
            <a:ext cx="8543471" cy="100965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5CC06BE8-3BB2-320E-F01F-37E218DF6B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701" y="5055052"/>
            <a:ext cx="8151586" cy="568368"/>
          </a:xfrm>
          <a:prstGeom prst="rect">
            <a:avLst/>
          </a:prstGeom>
        </p:spPr>
        <p:txBody>
          <a:bodyPr/>
          <a:lstStyle>
            <a:lvl1pPr algn="ctr">
              <a:buNone/>
              <a:defRPr sz="2000" b="0" i="1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>
              <a:defRPr b="1" i="1"/>
            </a:lvl2pPr>
            <a:lvl3pPr>
              <a:defRPr b="1" i="1"/>
            </a:lvl3pPr>
            <a:lvl4pPr>
              <a:defRPr b="1" i="1"/>
            </a:lvl4pPr>
            <a:lvl5pPr>
              <a:defRPr b="1" i="1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pPr lvl="0"/>
            <a:endParaRPr lang="en-US" dirty="0"/>
          </a:p>
        </p:txBody>
      </p:sp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243CF0CE-9002-FB75-034D-6C9F7B16E3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5622925"/>
            <a:ext cx="5248275" cy="690563"/>
          </a:xfrm>
          <a:prstGeom prst="rect">
            <a:avLst/>
          </a:prstGeom>
        </p:spPr>
        <p:txBody>
          <a:bodyPr/>
          <a:lstStyle>
            <a:lvl1pPr>
              <a:buNone/>
              <a:defRPr sz="2000" b="0" i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</a:p>
        </p:txBody>
      </p:sp>
    </p:spTree>
    <p:extLst>
      <p:ext uri="{BB962C8B-B14F-4D97-AF65-F5344CB8AC3E}">
        <p14:creationId xmlns:p14="http://schemas.microsoft.com/office/powerpoint/2010/main" val="18598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1D06163-EE69-2920-DB78-F3B52EDF1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57176" y="466725"/>
            <a:ext cx="13049252" cy="6195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r>
              <a:rPr lang="en-US" dirty="0"/>
              <a:t>Full title: Concise and informative. Avoid unnecessary terms, abbreviations</a:t>
            </a:r>
          </a:p>
        </p:txBody>
      </p:sp>
    </p:spTree>
    <p:extLst>
      <p:ext uri="{BB962C8B-B14F-4D97-AF65-F5344CB8AC3E}">
        <p14:creationId xmlns:p14="http://schemas.microsoft.com/office/powerpoint/2010/main" val="224024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6A49174-E25C-42FE-2CD9-5A8EFE8DC3B0}"/>
              </a:ext>
            </a:extLst>
          </p:cNvPr>
          <p:cNvSpPr/>
          <p:nvPr userDrawn="1"/>
        </p:nvSpPr>
        <p:spPr>
          <a:xfrm>
            <a:off x="0" y="2228850"/>
            <a:ext cx="12192001" cy="4629150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43FA2A-88A2-25D6-741E-8FC29A7CC24D}"/>
              </a:ext>
            </a:extLst>
          </p:cNvPr>
          <p:cNvSpPr txBox="1"/>
          <p:nvPr userDrawn="1"/>
        </p:nvSpPr>
        <p:spPr>
          <a:xfrm>
            <a:off x="-608838" y="6422698"/>
            <a:ext cx="4843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Málaga, 25 November 2026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F355387-7D19-7CCD-A5D7-529133A3FA93}"/>
              </a:ext>
            </a:extLst>
          </p:cNvPr>
          <p:cNvGrpSpPr/>
          <p:nvPr userDrawn="1"/>
        </p:nvGrpSpPr>
        <p:grpSpPr>
          <a:xfrm>
            <a:off x="5914607" y="2864368"/>
            <a:ext cx="5715871" cy="631307"/>
            <a:chOff x="4825129" y="5781045"/>
            <a:chExt cx="7226000" cy="798098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11DC786-D646-6FFD-2994-6BAC4744CA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25129" y="5805646"/>
              <a:ext cx="1971786" cy="74889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E66D577-19F7-2D5C-3AAD-91B25E118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013170" y="5781045"/>
              <a:ext cx="3366157" cy="798098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07393F6-E5C2-8572-AF7D-61C2B9E103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595581" y="5914876"/>
              <a:ext cx="1455548" cy="530436"/>
            </a:xfrm>
            <a:prstGeom prst="rect">
              <a:avLst/>
            </a:prstGeom>
          </p:spPr>
        </p:pic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1232974D-ED6E-AF66-CB6D-EFF5624230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05043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94055EDF-18AB-7AD9-CA4D-30DFEFE52F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87455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24532FF0-A95B-06C8-1BBC-BBFD4664EB9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44800"/>
          <a:stretch>
            <a:fillRect/>
          </a:stretch>
        </p:blipFill>
        <p:spPr>
          <a:xfrm>
            <a:off x="5270501" y="0"/>
            <a:ext cx="6776356" cy="2688580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644B440-7A1D-3E95-718F-4DD170C34874}"/>
              </a:ext>
            </a:extLst>
          </p:cNvPr>
          <p:cNvSpPr txBox="1"/>
          <p:nvPr userDrawn="1"/>
        </p:nvSpPr>
        <p:spPr>
          <a:xfrm>
            <a:off x="-252875" y="-22678"/>
            <a:ext cx="50095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rgbClr val="1A3155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IMECH.UMA TALKS 2026               </a:t>
            </a:r>
            <a:endParaRPr lang="en-US" sz="2400" b="1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2000" b="1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9EAA2F-22E6-0324-D036-C06C3C4C7DD7}"/>
              </a:ext>
            </a:extLst>
          </p:cNvPr>
          <p:cNvSpPr txBox="1"/>
          <p:nvPr userDrawn="1"/>
        </p:nvSpPr>
        <p:spPr>
          <a:xfrm>
            <a:off x="-2187496" y="371406"/>
            <a:ext cx="95206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noProof="0" dirty="0">
                <a:solidFill>
                  <a:srgbClr val="1A3155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                       II International Forum for Doctoral Research               </a:t>
            </a:r>
            <a:endParaRPr lang="en-US" sz="2400" b="0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2000" b="0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36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7" y="1275903"/>
            <a:ext cx="10553693" cy="4594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0588716-AC7C-CA9A-D425-449F985C70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70747"/>
            <a:ext cx="12192000" cy="79809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E86A31B-3170-2C55-9FB4-E5B06CEBD4E4}"/>
              </a:ext>
            </a:extLst>
          </p:cNvPr>
          <p:cNvSpPr txBox="1"/>
          <p:nvPr userDrawn="1"/>
        </p:nvSpPr>
        <p:spPr>
          <a:xfrm>
            <a:off x="-608838" y="6422698"/>
            <a:ext cx="48430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Málaga, 25 November 2026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A9688A57-0769-CD21-7A8E-5123C018B29E}"/>
              </a:ext>
            </a:extLst>
          </p:cNvPr>
          <p:cNvGrpSpPr/>
          <p:nvPr userDrawn="1"/>
        </p:nvGrpSpPr>
        <p:grpSpPr>
          <a:xfrm>
            <a:off x="5637929" y="6145144"/>
            <a:ext cx="5715871" cy="631307"/>
            <a:chOff x="4825129" y="5781045"/>
            <a:chExt cx="7226000" cy="79809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86DCD8C-7850-B254-DB28-2C8A0849E8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825129" y="5805646"/>
              <a:ext cx="1971786" cy="74889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8C65BC8-19B2-390A-A2AE-6970A9959C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013170" y="5781045"/>
              <a:ext cx="3366157" cy="79809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96F0FEF-9044-9AA2-1E80-E36BB6F4D2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595581" y="5914876"/>
              <a:ext cx="1455548" cy="530436"/>
            </a:xfrm>
            <a:prstGeom prst="rect">
              <a:avLst/>
            </a:prstGeom>
          </p:spPr>
        </p:pic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BA9ADAF5-86F2-A3B2-2299-72AC6A99C6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05043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732F1B73-EEB9-1BA2-FC7C-36EB51EDAE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87455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276CD2F-81AD-950C-4929-A8E169C29B04}"/>
              </a:ext>
            </a:extLst>
          </p:cNvPr>
          <p:cNvSpPr/>
          <p:nvPr userDrawn="1"/>
        </p:nvSpPr>
        <p:spPr>
          <a:xfrm>
            <a:off x="-1" y="-9626"/>
            <a:ext cx="12192001" cy="1143370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526B7E8-14FE-0FBA-C6CC-07324A2E5E3A}"/>
              </a:ext>
            </a:extLst>
          </p:cNvPr>
          <p:cNvSpPr txBox="1"/>
          <p:nvPr userDrawn="1"/>
        </p:nvSpPr>
        <p:spPr>
          <a:xfrm>
            <a:off x="-7721501" y="-55663"/>
            <a:ext cx="199135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IMECH.UMA TALKS 2026               </a:t>
            </a:r>
            <a:endParaRPr lang="en-US" sz="24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20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1"/>
          </a:solidFill>
          <a:latin typeface="Malacitana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1CBC020-C28B-AABB-0F1F-981CC9854D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5E3D9-C475-5418-EAFA-CBAC07A05C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C54F6D-F85D-6BD0-C894-86BFA5114C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5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468A1-6262-9ED1-426E-1C8FC813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</p:spTree>
    <p:extLst>
      <p:ext uri="{BB962C8B-B14F-4D97-AF65-F5344CB8AC3E}">
        <p14:creationId xmlns:p14="http://schemas.microsoft.com/office/powerpoint/2010/main" val="132190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96BE9-BADC-72C1-310C-04C3469A4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FEA1E11-259E-A3CA-BCDC-658903E6F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B6FBCE-08E7-D537-849A-16535F467F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F20980-237D-0585-E5CE-571EE6488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72311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B0D67B9AD88E409FB06793A7840719" ma:contentTypeVersion="11" ma:contentTypeDescription="Crear nuevo documento." ma:contentTypeScope="" ma:versionID="61b8c4223281ec8f0da4c258444be884">
  <xsd:schema xmlns:xsd="http://www.w3.org/2001/XMLSchema" xmlns:xs="http://www.w3.org/2001/XMLSchema" xmlns:p="http://schemas.microsoft.com/office/2006/metadata/properties" xmlns:ns2="f0f9e570-7870-44c8-8165-a574295068f2" targetNamespace="http://schemas.microsoft.com/office/2006/metadata/properties" ma:root="true" ma:fieldsID="982517853bd0cf0650e293447a1582a8" ns2:_="">
    <xsd:import namespace="f0f9e570-7870-44c8-8165-a57429506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9e570-7870-44c8-8165-a57429506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bcd1d820-905e-4f76-90db-667fb56fd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f9e570-7870-44c8-8165-a574295068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DA7E7FA-25D8-4F7A-B823-42F0771C3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f9e570-7870-44c8-8165-a574295068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0ED62D-A12A-496F-9F5D-DACB4FC49B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D57BBB-C287-4513-AB25-69D36B26AA13}">
  <ds:schemaRefs>
    <ds:schemaRef ds:uri="http://schemas.microsoft.com/office/2006/metadata/properties"/>
    <ds:schemaRef ds:uri="http://schemas.microsoft.com/office/infopath/2007/PartnerControls"/>
    <ds:schemaRef ds:uri="f0f9e570-7870-44c8-8165-a57429506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436</TotalTime>
  <Words>76</Words>
  <Application>Microsoft Office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Malacitana</vt:lpstr>
      <vt:lpstr>Arial</vt:lpstr>
      <vt:lpstr>Lato</vt:lpstr>
      <vt:lpstr>Diseño personalizado</vt:lpstr>
      <vt:lpstr>Tema de Office</vt:lpstr>
      <vt:lpstr>Presentación de PowerPoint</vt:lpstr>
      <vt:lpstr>Full title: Concise and informative. Avoid unnecessary terms, abbreviations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marinaperez</dc:creator>
  <cp:lastModifiedBy>Javier Perez Fernandez</cp:lastModifiedBy>
  <cp:revision>96</cp:revision>
  <dcterms:created xsi:type="dcterms:W3CDTF">2024-01-25T10:10:13Z</dcterms:created>
  <dcterms:modified xsi:type="dcterms:W3CDTF">2026-09-30T15:41:41Z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0x0101001CB0D67B9AD88E409FB06793A7840719</vt:lpwstr>
  </property>
  <property fmtid="{D5CDD505-2E9C-101B-9397-08002B2CF9AE}" pid="3" name="MediaServiceImageTags">
    <vt:lpwstr/>
  </property>
</Properties>
</file>